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44" d="100"/>
          <a:sy n="44" d="100"/>
        </p:scale>
        <p:origin x="28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563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6921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302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0114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5312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477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5686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987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492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3668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0966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BD53-08F6-41E0-8F60-2804D9EBB661}" type="datetimeFigureOut">
              <a:rPr lang="he-IL" smtClean="0"/>
              <a:t>כ"ד/תמוז/תשפ"ג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D5E31-3225-4CFF-8F27-064DB071BF8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6924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A2D8BBBC-F59D-826D-D888-3527596F7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9" y="10913657"/>
            <a:ext cx="1116316" cy="1116316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4F1DDF62-1E78-9FD1-CB06-BA1D61197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6" y="11060455"/>
            <a:ext cx="1051334" cy="943717"/>
          </a:xfrm>
          <a:prstGeom prst="rect">
            <a:avLst/>
          </a:prstGeom>
        </p:spPr>
      </p:pic>
      <p:pic>
        <p:nvPicPr>
          <p:cNvPr id="2" name="תמונה 1">
            <a:extLst>
              <a:ext uri="{FF2B5EF4-FFF2-40B4-BE49-F238E27FC236}">
                <a16:creationId xmlns:a16="http://schemas.microsoft.com/office/drawing/2014/main" id="{BE703966-E241-4603-A146-BCB5353AC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15" t="40694" r="19783" b="40578"/>
          <a:stretch/>
        </p:blipFill>
        <p:spPr>
          <a:xfrm>
            <a:off x="4168668" y="11012811"/>
            <a:ext cx="2248920" cy="991361"/>
          </a:xfrm>
          <a:prstGeom prst="rect">
            <a:avLst/>
          </a:prstGeom>
        </p:spPr>
      </p:pic>
      <p:pic>
        <p:nvPicPr>
          <p:cNvPr id="7" name="תמונה 6" descr="תמונה שמכילה לבוש, הנעלה, בניין, איש&#10;&#10;התיאור נוצר באופן אוטומטי">
            <a:extLst>
              <a:ext uri="{FF2B5EF4-FFF2-40B4-BE49-F238E27FC236}">
                <a16:creationId xmlns:a16="http://schemas.microsoft.com/office/drawing/2014/main" id="{EF10AA9B-724F-6E24-DC80-6826832E09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3" y="100043"/>
            <a:ext cx="2299665" cy="1724749"/>
          </a:xfrm>
          <a:prstGeom prst="rect">
            <a:avLst/>
          </a:prstGeom>
        </p:spPr>
      </p:pic>
      <p:pic>
        <p:nvPicPr>
          <p:cNvPr id="9" name="תמונה 8" descr="תמונה שמכילה לבוש, אדם, בניין, איש&#10;&#10;התיאור נוצר באופן אוטומטי">
            <a:extLst>
              <a:ext uri="{FF2B5EF4-FFF2-40B4-BE49-F238E27FC236}">
                <a16:creationId xmlns:a16="http://schemas.microsoft.com/office/drawing/2014/main" id="{4C140776-6B72-9780-A30E-1DF47DC8E5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968" y="124018"/>
            <a:ext cx="2230773" cy="1673080"/>
          </a:xfrm>
          <a:prstGeom prst="rect">
            <a:avLst/>
          </a:prstGeom>
        </p:spPr>
      </p:pic>
      <p:pic>
        <p:nvPicPr>
          <p:cNvPr id="12" name="תמונה 11" descr="תמונה שמכילה כלי נשק, אדם, לבוש, נשק&#10;&#10;התיאור נוצר באופן אוטומטי">
            <a:extLst>
              <a:ext uri="{FF2B5EF4-FFF2-40B4-BE49-F238E27FC236}">
                <a16:creationId xmlns:a16="http://schemas.microsoft.com/office/drawing/2014/main" id="{C092E419-4D8D-CCB9-2911-043D0C98A9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311" y="151712"/>
            <a:ext cx="2118688" cy="1673080"/>
          </a:xfrm>
          <a:prstGeom prst="rect">
            <a:avLst/>
          </a:prstGeom>
        </p:spPr>
      </p:pic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90F16261-4575-65E9-7D1B-2542357F2781}"/>
              </a:ext>
            </a:extLst>
          </p:cNvPr>
          <p:cNvSpPr txBox="1"/>
          <p:nvPr/>
        </p:nvSpPr>
        <p:spPr>
          <a:xfrm>
            <a:off x="200417" y="1899527"/>
            <a:ext cx="6475956" cy="853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he-I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he-I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מטווח עירוני-</a:t>
            </a:r>
            <a:r>
              <a:rPr lang="he-IL" sz="2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מתנ</a:t>
            </a:r>
            <a:r>
              <a:rPr lang="he-I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''ס ערד ''נץ המדבר''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מטווח ''נץ המדבר'' מביא ממגוון רחב של שירותים וחוויות לכלל אוכלוסיות: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חידוש, ריענון רישיון נשק פרטי וארגוני</a:t>
            </a: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אימונים אישיים וקבוצתיים המשפרים יכולת ומקצועיות ירי באקדח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אימוניים ירי טקטיים קבוצתיים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חוג ירי אולימפי לילדים מגיל 12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ירי חווייתי </a:t>
            </a:r>
            <a:r>
              <a:rPr lang="he-IL" sz="2000" b="1" dirty="0"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מרובה 0.22 </a:t>
            </a: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למשפחות ותיירים (גם </a:t>
            </a:r>
            <a:r>
              <a:rPr lang="he-IL" sz="2000" b="1" dirty="0" err="1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מחו''ל</a:t>
            </a: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) מגיל 16, ניתן להגיע בקבוצות במסגרות ימי כיף, ימי גיבוש וכו' </a:t>
            </a:r>
            <a:r>
              <a:rPr lang="he-IL" sz="2000" b="1" u="sng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לא נדרש רישיון לכלי ירייה</a:t>
            </a:r>
            <a:endParaRPr lang="en-US" sz="2000" b="1" u="sng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קורס ירי מעשי עם המשך אימונים, תחרויות בארץ </a:t>
            </a:r>
            <a:r>
              <a:rPr lang="he-IL" sz="2000" b="1" dirty="0" err="1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ובחו</a:t>
            </a: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''ל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342900" lvl="0" indent="-342900" algn="r" rtl="1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לשרותכם מכירה והחלפה כלי יריה, מכירה ציוד נלווה (לבעלי רישיון בלבד)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marL="266700" algn="r" rtl="1">
              <a:lnSpc>
                <a:spcPct val="150000"/>
              </a:lnSpc>
            </a:pP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אנחנו נמצאים בכתובת: ערד,  יאשיהו 10 מתחת לאולם ספורט ''אלון''</a:t>
            </a:r>
            <a:r>
              <a:rPr lang="he-IL" sz="2000" b="1" dirty="0"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 </a:t>
            </a: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מול המרכז הצעירים </a:t>
            </a:r>
          </a:p>
          <a:p>
            <a:pPr marL="266700" algn="r" rtl="1">
              <a:lnSpc>
                <a:spcPct val="150000"/>
              </a:lnSpc>
            </a:pPr>
            <a:r>
              <a:rPr lang="he-IL" sz="2000" b="1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לפרטים </a:t>
            </a:r>
            <a:r>
              <a:rPr lang="he-IL" sz="2000" b="1" dirty="0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ותאום נא לפנות למס</a:t>
            </a:r>
            <a:r>
              <a:rPr lang="he-IL" sz="2000" b="1">
                <a:effectLst/>
                <a:latin typeface="David" panose="020E0502060401010101" pitchFamily="34" charset="-79"/>
                <a:ea typeface="Calibri" panose="020F0502020204030204" pitchFamily="34" charset="0"/>
                <a:cs typeface="David" panose="020E0502060401010101" pitchFamily="34" charset="-79"/>
              </a:rPr>
              <a:t>' 0506503455  </a:t>
            </a:r>
            <a:endParaRPr lang="en-US" sz="2000" b="1" dirty="0">
              <a:effectLst/>
              <a:latin typeface="David" panose="020E0502060401010101" pitchFamily="34" charset="-79"/>
              <a:ea typeface="Calibri" panose="020F0502020204030204" pitchFamily="34" charset="0"/>
              <a:cs typeface="David" panose="020E0502060401010101" pitchFamily="34" charset="-79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3304679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1044</TotalTime>
  <Words>131</Words>
  <Application>Microsoft Office PowerPoint</Application>
  <PresentationFormat>מסך רחב</PresentationFormat>
  <Paragraphs>12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David</vt:lpstr>
      <vt:lpstr>ערכת נושא Office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Maxim Bassov</dc:creator>
  <cp:lastModifiedBy>יפעת דיין מלכה</cp:lastModifiedBy>
  <cp:revision>8</cp:revision>
  <dcterms:created xsi:type="dcterms:W3CDTF">2022-11-01T21:24:29Z</dcterms:created>
  <dcterms:modified xsi:type="dcterms:W3CDTF">2023-07-13T07:32:26Z</dcterms:modified>
</cp:coreProperties>
</file>